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8"/>
  </p:notesMasterIdLst>
  <p:sldIdLst>
    <p:sldId id="265" r:id="rId2"/>
    <p:sldId id="385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2C1B3-DEEC-41AF-8C01-2D265A39D682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7307F-7235-4402-B505-8EF6412E38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8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307F-7235-4402-B505-8EF6412E383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4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5C68CA-AB87-4E8C-A7E5-7E01A81AB6C6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963A7B-D39F-46BC-BE68-FD1D9B45CD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0" y="662736"/>
            <a:ext cx="1193347" cy="11551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76" y="608639"/>
            <a:ext cx="1259740" cy="12201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440807" y="382138"/>
            <a:ext cx="9302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ҚАЗАҚСТАН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РЕСПУБЛИКАСЫ БІЛІМ ЖӘНЕ ҒЫЛЫМ МИНИСТІРЛІГІ</a:t>
            </a:r>
            <a:br>
              <a:rPr lang="kk-KZ" b="1" dirty="0"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latin typeface="Times New Roman" pitchFamily="18" charset="0"/>
                <a:cs typeface="Times New Roman" pitchFamily="18" charset="0"/>
              </a:rPr>
              <a:t>ӘЛ-ФАРАБИ АТЫНДАҒЫ ҚАЗАҚ ҰЛТТЫҚ УНИВЕРСИТЕТІ</a:t>
            </a:r>
            <a:br>
              <a:rPr lang="kk-KZ" b="1" dirty="0"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latin typeface="Times New Roman" pitchFamily="18" charset="0"/>
                <a:cs typeface="Times New Roman" pitchFamily="18" charset="0"/>
              </a:rPr>
              <a:t>БИОЛОГИЯ ЖӘНЕ БИОТЕХНОЛОГИЯ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ФАКУЛЬТЕТІ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БИОФИЗИКА,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БИОМЕДИЦИНА ЖӘНЕ НЕЙРОҒЫЛЫМ КАФЕДРАСЫ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7416" y="2773554"/>
            <a:ext cx="7760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№11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698" y="4184757"/>
            <a:ext cx="8065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: Гуморальды және жасушалық иммунитет патологиясы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65827" y="5423647"/>
            <a:ext cx="3445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Дәріскер: Атанбаева Г.К.</a:t>
            </a: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42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7605" y="922194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В2-лимфоциттер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популяция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жағынан көп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хабарлы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жетілген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тұратын популяциясы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В2-лимфоциттер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дифференциялаушы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иммуноглобулин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рецепторы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 45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жетілгендігін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көрсетеді.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қатар,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В2-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лимфоциттердің бетінде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барлық иммуноглобулиндердің кластарына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антигентанушы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рецепторлары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В2-лимфоциттер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кезкелген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тимустәуелді және тимустәуелсіз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қайтарады және барлық иммуноглобулиндерді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синтездей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екіншілік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жауаптың негізін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В2-лимфоциттер тек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иммуноглобулиндер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синтездейт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плазмалық жасушаларға айналмайды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қатар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антиген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жайлы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хабар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сақтай алатын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сақтаушы В-лимфоциттерге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айналады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Организмге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қайта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антиген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енгенде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сақтаушы В-лимфоциттер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көмегімен антиген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жеделірек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клоны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көбейіп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 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антиденелер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синтездел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В2-лимфоциттер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кезеңінде антигентәуелді дифференциялану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 көрсетуші В-лимфоциттер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клонының әр қайсысының ішінде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кезекпе-кезек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иммуноглобулиндердің молекулаларының 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тізбегінің синтезін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кодтаушы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гендердің алмасуы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соңында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В2-лимфоциттердің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төрт тобы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dirty="0" smtClean="0"/>
              <a:t>βα, βμ, βγ, βε</a:t>
            </a:r>
            <a:r>
              <a:rPr lang="en-US" dirty="0" smtClean="0"/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синтездел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секрециясын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жүзеге асырады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6749" y="351009"/>
            <a:ext cx="8793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Иммуноглобулиндердің химиялық құрылысы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3332" y="1144097"/>
            <a:ext cx="108772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Иммунохимияның басты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проблемаларының бірі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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құрылысы, белсенділігі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арнайылығы 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физиология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жағдайында биологиялық жұмыс істеу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механизмінің арасындағы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белгілеу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сұрақтың кейбір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эксперименталды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шешулері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химиялық тәсілдермен жасалған.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60-70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В.Портер мен Д.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Эдельманның жұмыстарында антидене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молекулаларының құрылысы 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иммуноглобулиндердің 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фрагменттерінің рөлі толық шешілген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антиденелердің белсенді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орталығының құрылысы 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әр кластағы иммуноглобулиндердің химиялық құрылысы 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айырмашылықтары көрсетілген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жұмыстары үшін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В.Портер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Д.Эдельман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1972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Нобель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сыйлығына 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аумақтағы жұмыстар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1980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жылдарда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жетілген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П.Берг, У.Гилберт,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Ф.Сегнер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жұмыстарында иммуноглобулиндердің түзілуін бақылаушы гендердің құрылымы белгілі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болған.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Молекулалық биологияның бұл аймағындағы жетістігі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 Нобель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сыйлығына 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Қазіргі жағдайда, барлық антиденелер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 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табылатыны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көпшілікке белгілі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қатар,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иммуноглобулиндерге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нәруыздар 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иммуноглобулиндерд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G, M, A, D, E.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иммуноглобулиндер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кластарының әр қайсысы өзіндік құрылысты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белгілі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жұмыс атқарады.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барлығы 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түрлі полипептидті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тізбекті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жинақталған агрегаттардан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тұрады, оның 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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“жеңіл”, екіншісі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 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әріптермен белгіленеді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(ағылшынның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heavy”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“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light” c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өздер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бөлек синтездел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молекуласының жасалуы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Гольджи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комплексінде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жүзеге асады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1" y="469797"/>
            <a:ext cx="53089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иммуноглобулин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жеңіл тізбектердің құрылысы ұқсас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Кластардың айырмашылықтары 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тізбектердің құрылысына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Иммуноглобулиндер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құрылысын мономерлі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иммуноглобулин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мысалында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қарастыруға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Иммуноглобулин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полипептидтік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жеңіл тізбектерден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 жеңіл тізбек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тізбекке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дисульфидтік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байланыспен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S-S)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қосылған.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байланыспен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 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р-б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қосылған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Молекула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құрылысында 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бірдей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орталығы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бірақ кеңістікте бөлініп кеткен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антигенбайланыстырушы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орталықтар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иммуноглобулин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уақытта 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бірдей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байланыстыруға қабілет береді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47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Барлық иммуноглобулиндер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түрлерінің жеңіл тізбектері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доменнен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төрт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доменнен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иммуноглобулин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42062" t="29478" r="17764" b="9328"/>
          <a:stretch>
            <a:fillRect/>
          </a:stretch>
        </p:blipFill>
        <p:spPr bwMode="auto">
          <a:xfrm>
            <a:off x="6542021" y="1146411"/>
            <a:ext cx="5003985" cy="428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8257" y="523881"/>
            <a:ext cx="72970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Домен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110-120 амин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қышқылынан тұратын тізбек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аумағы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Барлық домендер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ұқсас құрылымды,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дисульфидтік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тұрақтанады.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жеңіл тізбектердің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ұштық домендері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вариабелді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VL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белгіленеді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аминқышқылдық құрылымы иммуноглобулиндердің әр түрлі антигендік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ерекшелігіне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детерминантаны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гаптенді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байланыстырушы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орталықтар жеңіл және 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тізбектердің вариабелді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аймақтарынан тұрады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VL-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домендері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8443" y="3143747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тікелей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доменнің гипервариабельд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аймағының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қышқылдары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орталығындағы 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жеңіл тізбектерінің өзгермелі аймақтары араларының түрі белгілі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гаптендік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Қалған домендер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иммуноглобулиндер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шектеулі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тұрақты құрылымнан тұрады 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С-домен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белгіленеді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constant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сөзінен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Жең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тізбектегі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С-домен 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белгіленеді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Н-тізбектегі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С-домендер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СН1, СН2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ленед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Протеолитикалық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ерігіш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ферменттер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әсерінен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иммуноглобулин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фрагменттеріне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бөлінеді.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орталығы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фрагменттері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үзіндісі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Fab1, Fab2)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-Fragment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Шарнирлік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аймағы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antigen binding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антигенбайланыстырушы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фрагментінің құрамына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VH, CH, VL, CL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домендері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3965" y="364657"/>
            <a:ext cx="7779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Иммуноглобулиндердің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зг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кластары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9737" y="1064526"/>
            <a:ext cx="76154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Сарысулы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иммуноглобулиндерд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класы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бар;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IgD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IgE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иммуноглобулиндер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бір-бірінен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тізбекті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құрылым арқылы ажыратылып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грек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әрібімен белгіленеді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ε, δ,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 топтың ішінде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топшалар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IgG1, IgG2, IgG3, IgG4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изотиптері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бар, 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,1,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адамның қанының құрамында, жалпы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иммуноглобулиндерге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қарағанда,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сәйкест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5-10, 10-20, 70-80%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құрайды.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Жатырішіліктің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11-12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аптасында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АД 54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сүйек кемегінің жұмысы басталады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Онтогенездің алғашқы кезеңінде Влимфоциттердің бетінде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тығыздығы азайып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Плазмалық 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болғанымен, антиденелердің синтезделу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қабілеті жүктіліктің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10-12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аптасында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доменнен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тұрақты Сдомендерінің құрылыс ерекшеліктері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көмегімен пентамер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макроглобулин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молекулалық салмағы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900000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дальтонға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жуық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қарапайым иммуноглобулиндерге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ең төменгі дәрежелі арнайылығымен сипатталады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жатырішілік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жетілуде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гуморалды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жауапта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ең бірінші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синтезделеді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Understanding Antibodies: IgM - Aria Integrative Medicine Aria Integrative  Medic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93" y="2139288"/>
            <a:ext cx="3235844" cy="2623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5279" y="627799"/>
            <a:ext cx="836607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қызметтер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В-жасушалардың бетінде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рецепторлардың туылуын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көрсетеді және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В-жасушалардың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қарай дифференциялануының белгісі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тимустәуелді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байланысуға мүмкіндік береді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В-лимфоцит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рецепторлық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мономерлі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түрінде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Сарысуда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пентамерлі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түрінде кездеседі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Қалыпты жағдайда адамның сарысуында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2,0 – 4,0 г/л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орталықтың 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біркелкі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детерминанталарын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бірақ молекулалық кеңістіктік құрылысы себебінен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пентамерлі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құрылысының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орталығы байланыса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детерминантасы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орталықтың туыстығы өте төмен болса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эффективты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агглютиноген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пентамер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болғандығынан,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жүйесінің классикалық жолмен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ең эффективт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активаторы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(СН2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Плацентада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FC-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рецепторлар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жоқ және үлкен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молекула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болғандығынан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плацента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өтпейді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Пентамердің үлкен көлемдігі экстраваскулярлы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қызметін қиындатады, яғни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тіндерге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өтпейді,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 айналымда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жұреді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698" y="710401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сарысулық иммуноглобулинге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молекулалық салмағы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150000 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жуық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преципитация, агглютинация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серпілістеріне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лизиске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қатысады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М-нен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қарағанда,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жүйесін бәсеңірек активтейді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Қалыпты жағдайда адамның сарысуында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8-20 г/л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дің 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доменнен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белсенді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орталықтары антигенге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жоғары авидтілікпен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сипатталады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синтезделу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 В-лимфоциттер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макрофагтармен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яғни 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тимустәуелді антигендерге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 жауабында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түзіледі.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түзілуіне қарағанда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жауаптың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фазасында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артық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плазмалық 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шығатын бастаушыларында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қайта байланысу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көптеген нәруыздық антигендеріне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екіншілік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жауабы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сарысуда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шамалы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анықталатын барлық төрт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топшаларының түзілуімен жүреді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anti-Immunoglobulin G (IgG) secondary antibod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Immunoglobulin G - ME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4006" y="1342527"/>
            <a:ext cx="4732692" cy="3734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1755" y="1082934"/>
            <a:ext cx="779287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қызметтері: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Шарнирлі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аумағының құрылысы жағынан.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Адамдағы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IgG2, IgG4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шарнирлі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аумағының конформациясы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фрагментінің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СН2-домендің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жанында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шоғырлануын қамтамасыз 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IgG2, IgG4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байланысқан соң, комплементпен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(С1)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қабілетін жоғалтады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IgG1, IgG3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шарнирлі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аумағы құрылысы жағынан өзгеше, сондықтан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комплемент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жүйесінің классикалық жолының белсендіргіштері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құрамында фагоциттердің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срецепторларына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тіркеледі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нәтижесінде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фагоцитоз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күшейеді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плацента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өтеді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өтуі белсенді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тасымалдану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механизмі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іске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нәрестенің бәсең иммунизациясында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рөл атқарады Бұл әсері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нәресте организмінде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өзіндік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түзілуі басталған уақытқа дейін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080" y="339385"/>
            <a:ext cx="1134128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секреттерде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мөлшері басқа иммуноглобулиндерге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қарағанда жоғары болғандықтан,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секреторлы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иммуноглобулин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 сарысуында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0,8 – 4,2 г/л,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мономерлі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түрінде кездеседі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А-ң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в-фрагмент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ажырауы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қарағанда төмен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Сондықтан,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агглютинация,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преципитацияға қиынырақ түседі, бірақ жасушаға жеңіл тоңады және әртүрлі секреттер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құрамында: сүт, сілекей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шырыш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кездеседі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молекулалық салмағы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170 000-500 000 Д.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Секретте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димер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тример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түрінде кездеседі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А-ң димерлері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тримерлері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шырыштының эпителиалды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синтезделетін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секреторлы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нәруызбен байланысуға қабілеті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тұзетін плазмалық 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димерлі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тримерлі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секреторлы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 синтезделетін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жанында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Димерлі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 гидролиздік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ферменттердің әсеріне төзімділігі басқа иммуноглобулиндерге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қарағанда жоғары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антиденелерге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әртүрлі ферменттердің әсер 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белсенділігін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сақтауды қамтамасыз 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Мұрын-жұтқыншақта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түзілуін антигендер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әсіресе тірі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вирус пен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бактериялардың шырыш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қабатына енгеннен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байқауға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бактериялар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вирустарды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байланыстырып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шырышты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қабатта тіркелуіне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бөгет жасайды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үрдістің әсерлігі өте зор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Immunoglobulin A (IgA)- Structure, Subclasses and Func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599" y="4189862"/>
            <a:ext cx="4931391" cy="1890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615" y="436728"/>
            <a:ext cx="67965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 нег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цитофилд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иммуноглобулин,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атопиялық аллергиялық серпілістің, яғни, жедел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дамитын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жоғары сезімталдықтың 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иммуноглобулині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Е-ні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аллергологияда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реагин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Молекулалық салмағы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180000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молекуласының 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доменнен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тізбектің С-ұшы полимерленуге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қажетті аминдік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қышқылдың қалдықтарынан тұрмайды, сол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себептен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полимерленбейді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 комплемент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активтемейд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агглютинацияда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қатыспайды.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концентрациясы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- 0,0002 г/л.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жұмыс істеуі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үзіндісіне арналған 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жасушалық рецепторлармен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жүреді; 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 сарысуында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 ағымы арқылы ығысу үрдісімен сай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плазмалық жасушалардан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базофилдерге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басқа жасушаларға барады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узіндісімен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Fc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рецепторларына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Сөйтіп, плазмалық 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ғана арнайылықты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Е-н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синтездейд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гистамин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өндіруші жасуша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базофил)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молекуласының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фрагментін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байланыстырып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әртүрлі антигендік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арнайылығы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молекуласының қабатымен қоршалуы мүмкін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Мембранабайланыстырушы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Е-н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өмірі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күн шамасында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anti-Immunoglobulin E (IgE) secondary antibod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784" y="1862920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3644" y="494269"/>
            <a:ext cx="5213750" cy="8140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kk-KZ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</a:t>
            </a:r>
            <a:r>
              <a:rPr lang="kk-KZ" alt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idx="1"/>
          </p:nvPr>
        </p:nvSpPr>
        <p:spPr>
          <a:xfrm>
            <a:off x="2401844" y="2244514"/>
            <a:ext cx="7878978" cy="320893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І.Кіріспе</a:t>
            </a:r>
          </a:p>
          <a:p>
            <a:pPr algn="ctr" eaLnBrk="1" hangingPunct="1">
              <a:buFontTx/>
              <a:buNone/>
            </a:pPr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ІІ.Негізгі бөлім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Иммунитеттің түрлері, жасушалық және гуморальды иммунитет</a:t>
            </a:r>
            <a:endParaRPr lang="kk-KZ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Иммуноглобулиндер жайлы жалпы түсінік</a:t>
            </a:r>
          </a:p>
          <a:p>
            <a:pPr algn="ctr" eaLnBrk="1" hangingPunct="1"/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</a:t>
            </a:r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Иммуноглобулиндердің түрлері</a:t>
            </a:r>
          </a:p>
          <a:p>
            <a:pPr algn="ctr" eaLnBrk="1" hangingPunct="1"/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 </a:t>
            </a:r>
            <a:r>
              <a:rPr lang="kk-KZ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 патологиясы </a:t>
            </a:r>
            <a:endParaRPr lang="kk-KZ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Қорытынды</a:t>
            </a:r>
          </a:p>
        </p:txBody>
      </p:sp>
    </p:spTree>
    <p:extLst>
      <p:ext uri="{BB962C8B-B14F-4D97-AF65-F5344CB8AC3E}">
        <p14:creationId xmlns:p14="http://schemas.microsoft.com/office/powerpoint/2010/main" val="2603303545"/>
      </p:ext>
    </p:extLst>
  </p:cSld>
  <p:clrMapOvr>
    <a:masterClrMapping/>
  </p:clrMapOvr>
  <p:transition spd="med" advTm="6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841" y="326452"/>
            <a:ext cx="691941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Антиген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 детерминанттық тобымен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арнайылықты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мембрана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Fab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фрагментімен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байланысқан соң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Fc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рецептордың белсенділігі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жоғарылау арқасында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гистамин,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брадикинин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5-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окситриптамин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баяу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 етуші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анафилаксия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субстанциясы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басқа биологиялық активті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бөліне бастайды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нәтижесінде жедел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экссудативті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қабыну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яғни атопиялық аллергияның клиникалық көріністері дамиды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барлығы аллергендермен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әсерлесіп болса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аллергенмен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қабілеті жоқ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фрагменттері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болмағандықтан, бұл аллергенге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десенсибилизация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Атопиялық топқа жататын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серпіліс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шырышты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қабаттағы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деңгейі қалыпты жағдайдан өсіп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гиперергиялық серпілісіне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әкеліп соғады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науқастарда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бронх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демікпесіне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аллергиялық дерматиттерге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шөптік қызбаға сезімталды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гельминттерге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 иммунитетте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Fab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фрагменттерімен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гельминттің антигендік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детерминанталарымен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Fc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рецепторлар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эозинофилдер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бетіндегі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рецепторлармен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рецепторлар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гельминттерге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 әсерлі медиаторларын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бөледі.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92620" y="449577"/>
            <a:ext cx="4194412" cy="56323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IgD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молекулалық салмағы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180000 Д.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концентрациясы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сарысуында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0,0003-тен 0,0017 мг/л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дей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иммуноглобулинн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құрылысы басқа иммуноглобулиндерд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құрылысына қарағанда толық зерттелмеген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себебі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 сарысуындағы мөлшері өте төмен.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иммуноглобулин,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рецептор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түрінде шоғырланады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қатар, бұл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рецепторлардың 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В2-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лимфоциттердің тимустәуелді антигендерге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 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қабілетіне сай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Соған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мембраналық рецепторларының бірі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олардың дифференциялану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маңызды қызмет атқарады.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445" y="1241946"/>
            <a:ext cx="58821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иммунитет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жүйесіне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Т-жүйесіне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ізашар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лимфоциттердің 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дамитын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тимус,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 жүйесінің шеткі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мүшелерінде басымырақ түрде 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аймақтар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тәуелді аймақтар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Т-лимфоциттердің әртүрлі функционалды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субпопуляциялары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Т-хелперлер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киллерлер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супрессорлар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өндірілетін цитокиндер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лимфокиндер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Тимуста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Т-лимфоциттердің 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субпопуляцияларының клондары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түзіледі.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Шеткі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мүшелерде 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кездеседі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басқа 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хабарлы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кооперация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жауаптың қалыптасуына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реттелуіне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оның жүзеге асуына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рециркуляция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үрдісіне белсене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үрдістің арқасында 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бақылау қызметі нәтижесінде иммундық жүйесінің біртұтас қызметі жүзеге асады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9280" y="473838"/>
            <a:ext cx="600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Жасушалық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иммунитет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жүйесі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СДАТЬ ТЕСТ НА Т-КЛЕТОЧНЫЙ ИММУНИТЕТ К COVID-19 в Н. Новгороде. | РУСМЕ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358" y="2374711"/>
            <a:ext cx="4447796" cy="2101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8220" y="446543"/>
            <a:ext cx="7552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Иммунитетт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ң Т-жүйес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ң қызметтер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355" y="1269242"/>
            <a:ext cx="98400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Жасушалық түрдегі 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жауаппен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қамтамасыз 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Тжүйес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генетикалық бөгде жасушаларға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мутантты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вируспен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зақымдалған 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бөгде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трансплантат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т.б.)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цитотоксикалық әсер етед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басқа 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 фагоцитарлық түрдегі жауапты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қалыптастырады.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Иммунитетт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Т-жүйес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табиғатта кездесет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тануға және жасушалық, гуморалды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жауаптың қалыптасуында басты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 атқарады.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Т-жүйесі 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реттеуде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маңызды рөл атқарады.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үрдіске, ең алдымен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әртүрлі түрдегі иммунологиялық серпілістерді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ынталандыратын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тежейт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Т-хелперлер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Т-супрессорлар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өздер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өндіретін лимфокиндер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нің көмег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4.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Т-жүйес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иммунологиялық төз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қалыптасуына және оның сақталып тұруына қатысады.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Иммунологиялық төз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организмн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менш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 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иммунологиялық ареактивтілік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5.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эффекторлы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иммунологиялық зерде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атқарады, яғни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қайталап әрекеттескен жағдайда 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жауаптың жылдым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қалыптасуы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5744" y="337360"/>
            <a:ext cx="8399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Т-лимфоциттермен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антигендерд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ң танылуы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0628" y="1050877"/>
            <a:ext cx="59913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қандай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нәруыздармен байланыспаған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детерминантты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анықтауға қаб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эпитоптарды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 МНС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нәруыздарымен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ғана анықтай 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Т-киллерлер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бөгде эпитопты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 МНС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нәруыздарымен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ғана анықтайды.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шектелуд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МНС- 99 рестрикция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Т-киллерлер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 МНС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нәруыздарына рестрикцияланған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Т-хелперлер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 МНС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нәруыздарымен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ғана анықтайды, яғни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 МНС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нәруыздарына рестрикцияланған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өмендегі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суретте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Т-лимфоциттердің 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түрімен антигендердің танылуы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Т-лимфоциттердің антигентанушы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кешені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(Т-жасушалық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рецептор,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Т-хелперлерде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нәруызы, Ткиллерлерде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нәруызы 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нәруызды кешені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мен МНС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рестрикцияланған антигеннтаныстырушы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арасындағы қарым-қатынас көрсетілген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T-лимфоциты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722" y="1171928"/>
            <a:ext cx="4052579" cy="4833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42586" t="26306" r="13044" b="13993"/>
          <a:stretch>
            <a:fillRect/>
          </a:stretch>
        </p:blipFill>
        <p:spPr bwMode="auto">
          <a:xfrm>
            <a:off x="1815152" y="491320"/>
            <a:ext cx="8652681" cy="547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0435" y="573205"/>
            <a:ext cx="888469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Т-хелперлер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Т-киллерлерд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мембранасында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АТЖ бет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нәруыздарының сәйкес аймақтарымен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өңдеу үрд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эпитоп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пен МНС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нәруыздары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иммуногенд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түрде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әсерлесед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әсерлесу антигентаныстырушы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кешенн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жұмысындағы ең маңызды кезеңн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Т-жасушалық рецептордың корецепторлары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АТЖ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ICAM-1, LFA-3)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LFA-1, LFA-2)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адгезия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молекулаларының әрекеттесу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иницияциаланады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жең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лденед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Т-хелпер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Т-киллерд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антигендерд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толығырақ тоқталсақ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Антигентаныстырушы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иммуногенд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кешенд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ТЖР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көмег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анықтаған кезде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Т-хелперлер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алған 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рақ, Т-хелперлерд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толық белсену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қабылдау жетк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Сондықтан тағы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костимулдаушы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қажет.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аталған 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апоптозға ұшырайды және жойылады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Т-хелперлер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өздер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CD28 (CD40L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CTLA-4)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АТЖ бет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экспрессияланған костимулятор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нәруызды молекулалармен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әрекеттескенде 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Макрофагтар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дендритт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аталған молекулаларға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В-лимфоциттерде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В40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8851" y="200883"/>
            <a:ext cx="248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Т-хелперлер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7796" y="818066"/>
            <a:ext cx="1091820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Т-хелпер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субпопуляциясының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маркер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дифференцациялаушы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антиген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Тимустан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шыққан аңқау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CD4+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нөлдік хелперлер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Тх0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субпопуляциясын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жасушаларды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бұрынғы әдебиеттерде антигенреактивт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Т-индукторлар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атаған.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Өңделген антигендермен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танысатын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Тх0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жасушалардан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жағдайларға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эффекторлы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Тх1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Тх2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дифференцировканы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шақырған антигенге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 иммундық жауаптың жүзеге асыруына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қатысатын 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Тх0, Тх1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Тх2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фенотипт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маркерлер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жиынтығы 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р-б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ажыратылмайды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барлығының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CD2, CD3,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ТЖР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хелпер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субпопуляциясының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маркер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CD4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(бүг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Тх2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жасушасының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Тх1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айырмашылығы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Тх2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CD30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антиген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экспрессиялайды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есептейд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рақ әртүрл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хелпер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субпопуляциясына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лимфокиндерд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жиынтығын 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сондықтан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 жауаптың дамуына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Тх0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сатысында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 ИЛ-2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мөлшерде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ИЛ-4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ИЛ-2 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клондағы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Тх0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жасушаларының көбею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аутокринд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ынталандырады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рқатар факторларға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Тх0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жасушаларының дифференцировкасы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Тх1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Тх2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бағытында жүред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Дифференцировка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бағытын анықтайтын факторлар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толығымен зерттелмеген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Хелперлерд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дифференцировка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бағыты антигенн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табиғатына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бактериялар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вирустар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бөгде нәруыздар 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 кезег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АТЖ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физикалық-химиялық сипаттамасына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дисперст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т.б.),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концентрациясына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организмге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түсу жолына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мөлшер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сондай-ақ организмн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генетикалық детерминанттығына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6411" y="777923"/>
            <a:ext cx="100174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Фагоцитарлық иммундық жауап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Т-киллерлерд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цитотоксикалық әсер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эффективс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болмаған жағдайларда дамиды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Т-киллер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МНС-антигендер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экспрессиялаған жасушаларды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ғана жоя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алатынын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ескерсек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Т-киллер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бактерияларды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вирустарды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нәруызды антигенд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ыдырата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алмайтынындығын айқын түс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нем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 антиденелерд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эффективс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организмн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антигендерден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қорғану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механизм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шешуш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рөлд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макрофагтар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атқарады.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жағдайда фагоцитарлық иммундық жауап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бактериялармен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шақырылатын жұқпалар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(туберкулез,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алапес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микоплазма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уреаплазмамен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шақырылатын жұқпаларда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хламидиялы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хеликобактерл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жұқпалар кез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түрдег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 жауап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организмге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нәруызды антигендер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түскен кезде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Фагоцитарлық жауаптың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кезеңдер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толығырақ қарастырайық.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 серп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ошағында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антигентәуел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дифференцировка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Тх1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рқатар цитокиндерд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макрофагтардың қатысуы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Кумбс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Джелл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ктелу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жоғары сез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мталдықтың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Аталған үрд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Тх1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атқарады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себеб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лимфокиндер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Т-киллерлерд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белсену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шақыруымен қатар, макрофагтардың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қуатты белсенд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пролиферативт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қабыну дамиды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Сондықтан соңғы кезде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Тх1-жасушаларын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Тбжс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жоғары сез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мталдықтың баяу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Т-эффекторлары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қабыну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CD4 -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Т-жасушалары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2965" y="323713"/>
            <a:ext cx="2572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Т-киллерлер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8865" y="1037231"/>
            <a:ext cx="106589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Т-киллерлерд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антигентәуелд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дифференцировкасы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дегенде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жолмен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1-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Т-киллерлерд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зашар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жасушаларының көбею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дифференцировкасы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кезеңнен тұрады.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зашар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Т-киллерлер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антигентанушы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кешен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көмег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ТЖР,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корецепторынан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антигентаныстырушы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макрофагтардан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иммуногенд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кешенд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анықтайды.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АТЖ бет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детерминанттар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 МНС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молекулаларымен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иммуногенд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кездесед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әрекеттесу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зашар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МФ бет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экспрессияланаған адгезиндер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молекулаларының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LFA-3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LFA-2)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әрекеттесу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толықтырылады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Ынталанған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апоптоздан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жойылып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кетпес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kk-KZ" dirty="0" err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	і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кезеңде 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Тх1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макрофагтың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эпитопты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 МНС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нәруыздарымен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ИЛ-2 мен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IFN-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ИЛ-2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зашар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Т-киллерд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пролиферациясын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IFN-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дифференцировкасын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ынталандырады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IFN-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макрофагтардың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нәруызының экспрессиясын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ынталандырады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Т-киллерд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сәйкес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рецепторы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CD28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әрекеттесу кез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костимулдаушы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сөйт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апоптоздан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қорғанады.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Тх1-жасушалары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өздер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гуморалды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медиаторлар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(ИЛ-2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IFN-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көмег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В7 мен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CD28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көмег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жасушааралық әреттесу кез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қамтамасыз етед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зашар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Т-киллерлер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жағдайларда қос рестриция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алатынын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ескерген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жөн.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092" y="1348812"/>
            <a:ext cx="108772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Иммуноглобулин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деңгейін анықтау бастапқы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иммунитет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моноклоналды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гаммапатияның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аутоиммунды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аурулардың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басқа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патологиялық жағдайлардың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Х-байланысты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агаммаглобулинемия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селективті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Ida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субклассының тапшылығы, жаңа туған нәрестелердің өтпелі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гипогаммаглобулинемиясы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т.б.)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диагностикалық және клиникалық мониторингінде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маңызды 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Бастапқы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иммунитет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 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иммуноглобулиндерді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анықтау өте маңызды диагностикалық мәнге 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Концентрацияның төмендеуі әртүрлі патологияларды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көрсетуі мүмкін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иммуноглобулин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синтезінің генетикалық ақауларынан бастап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ағзадағы ақуыздың жоғалуына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өтпелі жағдайларға дейін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Иммуноглобулин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синтезінің төмендеуінің себептері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мыналар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моноклоналды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гаммапатиялар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термиялық күйіктер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қатерлі лимфомалар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плазмоцитомалар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карциномалар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Ходжкин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аурулары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бүйрек аурулары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бастапқы және қайталама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иммунитет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тапшылығы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алғашқы байланыс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алдымен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синтезделеді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Қайталанған кезде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тезірек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көп мөлшерде синтезделеді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вирустар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бактериялық токсиндерді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бейтараптандырады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Концентрацияның жоғарылауы жұқпалы ауруларға тән аллергиялық, аутоиммунды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процестердің болуын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көрсетеді.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 түрлі сыныптардың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IG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жоғарылауы әртүрлі патологиялық жағдайларда байқалады.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концентрациясы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кезеңде және созылмалы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инфекцияның өршуімен,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созылмалы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инфекцияны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шешу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қалыптастыру сатысында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Ida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вирустық инфекциялармен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жоғарылайды.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4858" y="501134"/>
            <a:ext cx="6994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Гуморальді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иммунитет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патологиясы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18465" y="337362"/>
            <a:ext cx="5908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Гуморальді иммунитет жүйесі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023" y="1078173"/>
            <a:ext cx="765639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Гуморалды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иммунитет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 антидене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синтездеу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қызметін атқаратын 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жүйесі 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функционалдық белсенділігі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иммунитеттің Т-жүйесі және мононуклеарлы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фагоциттер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жүйесімен тығыз қарым-қатынасуына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Гуморалды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иммунитет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синтез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Антиденен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гуморалды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 жауапта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қатысуы ерит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корпускулалы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 комплексі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 комплекстің құрамында антигендер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оқшауланады және/немесе жойылады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 тәс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бейтараптау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(нейтрализация), комплемент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активтену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фагоцитоз.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гуморалды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иммунитет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эффекторлы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Антиденен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Антиген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антиденен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әсерлесу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арасындағы комплементарлық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сәйкест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зделген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Ең алғашында гуморалды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жүйенің орталық мүшесі құстарда табылған, 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Bursa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Fubricius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мұшес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себептен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Bursa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дағы 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гуморалады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иммунитет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жүйесі В-жүйесі 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аталған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Что такое иммунитет? - Медицинский центр &quot;Физиомед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1157" y="1963596"/>
            <a:ext cx="3457802" cy="3113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6912" y="1552015"/>
            <a:ext cx="90348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Комплемент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жүйесі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қанда үнемі болатын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ақуыздар кешені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жасушаларды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лизиске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қабілетті протеолитикалық ферменттердің каскадты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жүйесі, ағзаны бөтен агенттердің әсерінен гуморальды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қорғауға арналған, ағзаның иммундық реакциясын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жүзеге асыруға қатысады.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туа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біткен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алынған иммунитеттің маңызды құрамдас бөлігі.Ол антиген-антидене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реакциясымен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белсендіріледі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антиденелер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иммундық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гемолиз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бактериолиз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 қажет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фагоцитозда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опсонизацияда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химотаксисте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иммундық гемолизде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маңызды рөл атқарады және спецификалық антиденелер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антиген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арасындағы өзара әрекеттесу әсерін күшейту үшін қажет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 сарысуындағы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факторларының төмендеуінің себептерінің бірі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комплемент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факторларына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 бағытталған аутоантиденелер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Комплементтің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компоненттерінің төмендеуі қайталанатын 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геморрагиялық васкулитінің және артралгияның клиникалық көрінісімен бірге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Қандағы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компоненттерінің деңгейі кең ауқымда өзгереді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Комплемент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компоненттерінің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ингибиторларының тұқым қуалайтын жетіспеушілігі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аутоиммундық бұзылуларға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қайталанатын бактериялық инфекцияларға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созылмалы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қабыну жағдайларына әкелуі мүмкін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0326" y="583020"/>
            <a:ext cx="5305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Комплемент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641" y="769035"/>
            <a:ext cx="64508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С3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концентрациясының жоғарылауы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өткір бактериялық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паразиттік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вирустық инфекцияларда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қабыну ауруларында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байқалады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С3-концентрациясының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төмендеуі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біткен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комплемент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ақауларында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әртүрлі қабыну және инфекциялық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ауруларда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ұзақ уақыт аштықта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цитостатиктермен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емдеуде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иондаушы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сәулеленуде байқалады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С4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концентрациясының жоғарылауы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жедел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фазалық реакцияға тән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ауруларда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дәрі-дәрмектерді тағайындауда байқалады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С4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концентрациясының төмендеуі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-комплемент жүйесінің туа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біткен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ақауларында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жаңа туған нәрестелердің жетіспеушілігі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ауруларда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жүйелік васкулиттерде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Шегрен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синдромында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бүйрек трансплантациясында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байқалады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err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Система комплемента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4344" y="1231734"/>
            <a:ext cx="3915322" cy="420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290" y="128613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Біріншілік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иммунитет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PID)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 жүйенің 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компоненттерінің бұзылуымен сипатталатын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кездесетін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тұқым қуалайтын аурулардың гетерогенді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тобы.Мұндай иммунитеттің бұзылуы организмнің әртүрлі патогендерге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осалдығының жоғарылауына әкеледі,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қайталанатын жұқпалы ауруларда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созылмалы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жүйелік аурулардың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онкологиялық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дамуында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көрінеді.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8794" y="423080"/>
            <a:ext cx="5317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Біріншілік иммунодефицит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27177" y="374879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Созылмалы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аурулардың дамуы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дәрі-дәрмектерден туындаған иммуносупрессия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АИТВ-инфекциясының 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табиғи қартаю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тамақтану жеткіліксіздігі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нәтижесінде 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екіншілік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иммунитет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тапшылығынан айырмашылығы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бастапқы иммун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 жағдайларының көпшілігі генетикалық бұзылулармен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Ақаулы гендер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балаға ата-анасының біреуінен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екеуінен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206" y="469794"/>
            <a:ext cx="11095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Біріншілік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иммунитет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тапшылығы көп компонентті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иммундық жүйенің қай бөлігіне әсер ететініне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жіктеледі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38232" y="1473957"/>
            <a:ext cx="78884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гуморальдық иммунитеттің жетіспеушілігі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лимфоциттері-антиденелер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иммуноглобулиндер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шығаратын лейкоциттер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жасушалық иммунитеттің жетіспеушілігі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лимфоциттері-бөгде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қалыптан тыс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анықтауға және жоюға көмектесетін ақ қан клеткаларының 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гуморальды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жасушалық иммунитеттің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біріктірілген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фагоцитоздың ақаулары;комплемент ақуыздарының жетіспеушілігі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(иммундық жүйе жасушаларына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шетелдік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агенттерді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анықтауға және жоюға көмектесетін қорғаныс ақуыздары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аутоинфламациялық аурулар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типті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интерферонопатиялар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 дисрегуляция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PID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фенокопиялары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(тұқым қуалайтын емес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өмір барысында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алынған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соматикалық мутациялармен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аутоантиденелердің 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379" y="1308376"/>
            <a:ext cx="88710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Жасушалық иммунитеттің жеткіліксіздігіт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жасушаларының функционалдық белсенділігінің бұзылуына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В-жасушаларының функционалдық белсенділігінің көрінісіне қатысатындықтан, селективті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жасушалық иммун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тапшылығына қарағанда біріктірілген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Т-және В-жасушалық байланыстың зақымдануы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кездеседі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Алимфоцитоз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Нозелоф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синдромы),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Джорджи синдромы (тимус пен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қалқанша маңы безінің туа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біткен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аплазиясы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), Даун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синдромындағы иммун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тапшылығы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ергежейлі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өсу кезіндегі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иммун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тапшылығы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сияқты оқшауланған Т-жасушалық иммун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сипатталған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Мұндай Т-жасушалық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иммунитет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вирусқа қарсы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саңырауқұлаққа қарсы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ісікке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трансплантациялық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иммунитет,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яғни иммундық жүйенің Т-жасушалық буынының реакциялары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рөл атқаратын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иммунитет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түрлері бұзылады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Жасушалық иммун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тапшылығының алғашқы белгілері-микоз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қайталанатын вирустық инфекциялар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вакциналармен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(полиомиелит, БЦЖ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т.б.)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вакцинациядан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асқынулар.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иммунитет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балалық шақта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көбінесе жасөспірім 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қайталанатын оппортунистік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инфекциядан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қатерлі ісіктерден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1522" y="423080"/>
            <a:ext cx="7191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Жасушалық иммунитет патологиясы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2" y="368489"/>
            <a:ext cx="6400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Комбинирленген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иммунитет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тапшылығы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 жүйенің Т-және В-буындарының бұзылуымен дамиды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ең 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Біріктірілген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селективті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формаларға қарағанда жиі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кездеседі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әдетте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 жүйенің орталық мүшелерінің бұзылуымен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Ақаудың ауырлығына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жұқпалы ауруларға бейімділік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әртүрлі дәрежеде көрінеді.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Иммунитеттің елеулі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бұзылыстарында жиі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бактериялық және вирустық инфекциялар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микотикалық зақымданулар байқалады, бұл ерте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өлімге әкеледі.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деңгейіндегі иммундық ақау бірқатар бұзылуларға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жасушаларының ақауы,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дифференциация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блогы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иммунорегуляторлық функцияның төмендеуі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жасушаларының иммун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тапшылығының дамуына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әкелетін бастапқы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жасушаларының иммун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Ақау эндогендік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экзогендік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факторларға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мүмкін.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Функционалдық бұзылулар морфологиялық тұрғыдан науқастардың жасушалары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қалыптыдан ерекшеленбесе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Біріктірілген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 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жетекші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рөл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жасушаларының ақауына 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ЧТО ТАКОЕ ПЕРВИЧНЫЙ ИММУНОДЕФИЦИТ / Медицинские статьи / Фонд Подсолну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3314" y="1361293"/>
            <a:ext cx="4397755" cy="3930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1821" y="1416758"/>
            <a:ext cx="99219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Екіншілік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иммунитет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біріншіліктен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айырмашылығы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қалыпты жұмыс істейтін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 жүйесі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фенотип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деңгейінде қоршаған ортаның әсерінен қалыптасады және әртүрлі аурулардың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ағзаға жағымсыз әсерлердің нәтижесінде иммундық жүйенің жұмысының бұзылуына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Екіншілік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иммунитет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 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В-иммунитет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спецификалық емес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қарсылық факторлары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 етуі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комбинациясы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Екіншілік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иммунитет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 біріншілікке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қарағанда едәуір жиі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кездеседі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Екіншілік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иммунитет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 Өтпелі және иммунокоррекцияға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яғни иммундық жүйенің қалыпты жұмысын қалпына келтіруге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мүмкіндік береді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Екіншілік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 инфекциялардан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(әсіресе вирустық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инвазиялардан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(протозойлық және гельминтоздар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күйік ауруы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уремия,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ісіктер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метаболикалық бұзылулар және сарқылу, дисбиоздар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жарақаттар және ауқымды хирургиялық операциялар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әсіресе жалпы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анестезия,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сәулелену, химиялық заттардың әсері; қартаю, кейбір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дәрі-дәрмектерді қолдану.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 бастапқы және әсіресе қайталама адамдар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кең таралған.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көптеген аурулар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патологиялық жағдайлардың 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болуының себебі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Сондықтан иммунотропты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препараттардың көмегімен алдын-алу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емдеу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қажет.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3510" y="514782"/>
            <a:ext cx="5216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Екіншілік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иммунодефицит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итаминный комплекс для повышения иммунитета взрослому, мужчинам и женщинам  | bioniq M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805" y="395193"/>
            <a:ext cx="10407791" cy="5608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572" y="490016"/>
            <a:ext cx="69285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Ең алғашында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гуморалды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жүйенің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орталық мүшесі құстарда табылған, 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Bursa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Fubricius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мұшес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себептен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Bursa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дағы 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гуморалады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иммунитет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жүйесі В-жүйесі 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Сүтқоректілерде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Bursa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Fabricius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аналогы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эмбрионалды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бауырдағы қан ошақтары,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постнаталды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кезеңде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сүйек кемег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 marrow)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табылған.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В-жүйенің шеткері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мүшелеріне көкбауырдың,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түйіндердің және басқа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бадамша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аденоидтар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ішектің 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табақшалары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аппендикс)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лимфоидтық түзілімдерің тимустәуелсіз аймақтары 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В-лимфоциттердің көп шоғырланған аймақтары,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тимустәуелді аймақтарда қан айналым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айырша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көшкен 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Шеткері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қанда барлық 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арасында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20- 30 %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бастапқы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кезеңін сүйек кемег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өтіп, шеткері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мүшелеріне орналасатын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толық жетілмеген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Лимфоидтық мүшелерде антигенмен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байланысудан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соңғы дифференциалану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кезеңінен өт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синтездеуде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 атқаратын плазмалық жасушаларға айналады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70042" y="914400"/>
            <a:ext cx="3903259" cy="48013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Сүтқоректілерде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Bursa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Fabricius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аналогы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эмбрионалды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бауырдағы қан ошақтары,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постнаталды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кезеңде сүйек кемег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 marrow)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табылған.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В-жүйенің шеткері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мүшелеріне көкбауырдың,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түйіндердің және басқа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бадамша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аденоидтар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ішектің 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табақшалары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аппендикс)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лимфоидтық түзілімдерің тимустәуелсіз аймақтары 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В-лимфоциттердің көп шоғырланған аймақтары,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тимустәуелді аймақтарда қан айналым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айырша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көшкен 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331" y="847889"/>
            <a:ext cx="106725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Шеткері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қанда барлық 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арасында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20- 30 %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бастапқы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кезеңін сүйек кемег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өтіп, шеткері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мүшелеріне орналасатын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толық жетілмеген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Лимфоидтық мүшелерде антигенмен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байланысудан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соңғы дифференциалану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кезеңінен өт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синтездеуде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 атқаратын плазмалық жасушаларға айналады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антиденелерд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жиынтығын құрайды, яғни, әртүрл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арнайылықты антигенге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 антидене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түзу қаб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детерминанталары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теориялық мүмк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10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бағаланады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Антиденен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осындай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көптүрл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сұрақ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иммунологияда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конфигурациясының мөлшер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сәйкес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антиденелер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саны 10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ең қиын сұрақтардың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қабылданған пікір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организмде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иммуноглобулинн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жең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вариабельд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аймақтарын және олардың комбинацияларын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кодтаушы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гендерд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үлкен жиынтығымен қамтамасыз 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антиденен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көптүрл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генетикалық жоспарлануы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шығарылуын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бұзылуын қамтамасыз етет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қорғаныстық қызмет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әрқашан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орындай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бермейд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 антидене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жағдайларда,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жасушасының жойылуына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өсу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әкелу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нш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гуморалды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иммунитет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бактерия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вирустарға қарсы белсенд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сондықтан оның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инфекцияға қарсы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иммунитет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құруы 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0680" y="679062"/>
            <a:ext cx="760180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Инфекцияға қарсы иммунитетте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қорғаныстық әсер 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механизм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ерекшеленет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антиденелерд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рнеше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топтары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Бактериалдық токсиндерд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бейтараптаушы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антиденелер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Вирустың жасушаға жабысуына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қарсы, вирусты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бейтараптаушы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антиденелер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қатысуымен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вирус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жұқтырған жасушаға цитотоксикалық әсер көрсетуші антиденелер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қатысуымен бактерияның жойылуын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лизиске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ұшырау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шақырушы антиденелер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Қоздырғышты опсонизациялаушы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оның ферментт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антиденелер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Макрофагтарды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опсонизациялаушы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фагоцитозды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күшейтуші антиденелер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Ерит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комплементт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активтену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есеб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 тамырларының өтк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жоғарлауын шақырып және жедел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қабыну белг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дамуына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қатысушы антиденелер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Гельминттерге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 полиморфты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ядролы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лейкоциттерд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цитотоксикалық әсер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күшейтуші антиденелер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к работает иммунитет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990" y="2364428"/>
            <a:ext cx="3196693" cy="1798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404" y="1496916"/>
            <a:ext cx="3816824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дифференциялануының 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кезеңдер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Сүйек кемегінің көп қаб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летт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бағаналы жасушалары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(КҚБЖ)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ЛБК-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лимфоциттердің бастаушы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лимфопоэз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бастаушысы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б-В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В0-лимфоциттер 5. В1-лимфоциттер 6. В2-лимфоциттер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0296" y="337361"/>
            <a:ext cx="10004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В-лимфоциттердің шығуы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дифференциялануы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64776" y="5505820"/>
            <a:ext cx="959437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Сүйек кемегіндегі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антигентәуелсіз дифференцияланудың кезеңдер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КҚБЖ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ЛБЖ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бастаушы-В-лимфоциттер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В0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7534" y="1160777"/>
            <a:ext cx="70558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Иммунитеттің шеткері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мүшелерінің тимустәуелсіз аймақтарында өтетін антигентәуелді дифференцияланудың кезеңдер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В1-лимфоциттер  В2-лимфоциттер.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В-лимфоциттердің бастаушысы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басқа қан жасушалары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тәрізді, сүйек кемегінің көп қаб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летт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бағаналы жасушасына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Влимфоциттерд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жалпы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бастауышы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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жартылай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бағаналы жасушалы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бастаушы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жетілмеген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В0-лимфоциттерге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айналады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дифференциялануы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сүйек кемегінде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бөгде антигенмен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байланыспай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тұрып өтеді.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В0-лимфоциттер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 айналым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көшіп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шеткері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лимфоидты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мүшелердің тимустәуелсіз аймақтарында қоныстанады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Влимфоциттердің әрі қарай жетілуі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дифференциялануы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сөйтіп организиге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түскен антигендермен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иммунологиялық серпілістерге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бейімділігін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642" y="1184533"/>
            <a:ext cx="51270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В0-лимфоциттердің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иммунологиялық жетілмеген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популяциясы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бетінде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тек 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иммуноглобулиндік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антигентанушы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рецепторлары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орталықтары сыртқа қарап, В-лимфоциттерд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плазмалық мембранасында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тіркелді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бірақ 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рецепторлардың тығыздығы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В0-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өте төмен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сондықтан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толық байланыса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шеткері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қанға иммуноглобулиндерді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синтездемейді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В0-кезең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клондар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құрылу кезеңіне сай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клондары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арнайылықты иммуноглобулиндік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рецепторлары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68788" y="750626"/>
            <a:ext cx="5281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В1-лимфоциттер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шеткері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В-лимфоциттерд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ң жартылай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жет3лген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дифференциялану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бетінде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рецепторлы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иммуноглобулиндер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бірақ олардың тығыздығы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қарағанда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жоғары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В1-лимфоциттер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тимустәуелсіз антигендерге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 шеткер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қанға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иммуноглобулин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синтездейд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біріншілік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жауаптың негізі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бірақ 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В1-лимфоциттер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макрофагтармен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Т-лимфоциттермен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кооперацияға түсе алмайды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сондықтан тимустәуелді антигендерге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синтездей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В1-лимфоциттерге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беткер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CD5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маркер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CD5+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В-жасушаларда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арнайылығы төмен иммуноглобулинд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рецепторлар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бактериялық полисахаридт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5484</TotalTime>
  <Words>952</Words>
  <Application>Microsoft Office PowerPoint</Application>
  <PresentationFormat>Широкоэкранный</PresentationFormat>
  <Paragraphs>122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Calibri</vt:lpstr>
      <vt:lpstr>Georgia</vt:lpstr>
      <vt:lpstr>Times New Roman</vt:lpstr>
      <vt:lpstr>Wingdings</vt:lpstr>
      <vt:lpstr>Wingdings 2</vt:lpstr>
      <vt:lpstr>Официальная</vt:lpstr>
      <vt:lpstr>Презентация PowerPoint</vt:lpstr>
      <vt:lpstr>    Жоспар: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Rano Billayeva</dc:creator>
  <cp:lastModifiedBy>Атанбаева Гулшат</cp:lastModifiedBy>
  <cp:revision>324</cp:revision>
  <dcterms:created xsi:type="dcterms:W3CDTF">2021-04-23T07:01:09Z</dcterms:created>
  <dcterms:modified xsi:type="dcterms:W3CDTF">2024-02-21T06:42:30Z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6543741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